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-576" y="1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07833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22596fb6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522596fb6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22596fb6f_1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22596fb6f_1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2596fb6f_1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22596fb6f_1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22596fb6f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22596fb6f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22596fb6f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22596fb6f_2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22596fb6f_2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22596fb6f_2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22596fb6f_2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22596fb6f_2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22596fb6f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22596fb6f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22596fb6f_2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22596fb6f_2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417"/>
            <a:ext cx="9144000" cy="513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 txBox="1"/>
          <p:nvPr/>
        </p:nvSpPr>
        <p:spPr>
          <a:xfrm>
            <a:off x="2886431" y="1733306"/>
            <a:ext cx="5913900" cy="30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342900" lvl="0" indent="-311150" algn="l" rtl="0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uk" sz="2300">
                <a:latin typeface="Calibri"/>
                <a:ea typeface="Calibri"/>
                <a:cs typeface="Calibri"/>
                <a:sym typeface="Calibri"/>
              </a:rPr>
              <a:t>Errors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11150" algn="l" rtl="0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uk" sz="2300">
                <a:latin typeface="Calibri"/>
                <a:ea typeface="Calibri"/>
                <a:cs typeface="Calibri"/>
                <a:sym typeface="Calibri"/>
              </a:rPr>
              <a:t>Client - Server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11150" algn="l" rtl="0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uk" sz="2300">
                <a:latin typeface="Calibri"/>
                <a:ea typeface="Calibri"/>
                <a:cs typeface="Calibri"/>
                <a:sym typeface="Calibri"/>
              </a:rPr>
              <a:t>Http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11150" algn="l" rtl="0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uk" sz="2300">
                <a:latin typeface="Calibri"/>
                <a:ea typeface="Calibri"/>
                <a:cs typeface="Calibri"/>
                <a:sym typeface="Calibri"/>
              </a:rPr>
              <a:t>Node server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11150" algn="l" rtl="0">
              <a:spcBef>
                <a:spcPts val="0"/>
              </a:spcBef>
              <a:spcAft>
                <a:spcPts val="0"/>
              </a:spcAft>
              <a:buSzPts val="2300"/>
              <a:buFont typeface="Calibri"/>
              <a:buAutoNum type="arabicPeriod"/>
            </a:pPr>
            <a:r>
              <a:rPr lang="uk" sz="2300">
                <a:latin typeface="Calibri"/>
                <a:ea typeface="Calibri"/>
                <a:cs typeface="Calibri"/>
                <a:sym typeface="Calibri"/>
              </a:rPr>
              <a:t>Get/Post forms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2852625" y="369000"/>
            <a:ext cx="5398800" cy="5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600">
                <a:latin typeface="Calibri"/>
                <a:ea typeface="Calibri"/>
                <a:cs typeface="Calibri"/>
                <a:sym typeface="Calibri"/>
              </a:rPr>
              <a:t>Node.js 2</a:t>
            </a:r>
            <a:endParaRPr sz="3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6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Errors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6"/>
          <p:cNvSpPr/>
          <p:nvPr/>
        </p:nvSpPr>
        <p:spPr>
          <a:xfrm>
            <a:off x="1763000" y="958525"/>
            <a:ext cx="2867100" cy="4107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6"/>
          <p:cNvSpPr txBox="1"/>
          <p:nvPr/>
        </p:nvSpPr>
        <p:spPr>
          <a:xfrm>
            <a:off x="1817750" y="980750"/>
            <a:ext cx="27576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throw new Error(‘AAAA!!!’)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6"/>
          <p:cNvSpPr txBox="1"/>
          <p:nvPr/>
        </p:nvSpPr>
        <p:spPr>
          <a:xfrm>
            <a:off x="4689950" y="958525"/>
            <a:ext cx="5049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latin typeface="Calibri"/>
                <a:ea typeface="Calibri"/>
                <a:cs typeface="Calibri"/>
                <a:sym typeface="Calibri"/>
              </a:rPr>
              <a:t>  !=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5254725" y="958525"/>
            <a:ext cx="2867100" cy="410700"/>
          </a:xfrm>
          <a:prstGeom prst="flowChartAlternateProcess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new Error(‘AAAA!!!’);</a:t>
            </a:r>
            <a:endParaRPr/>
          </a:p>
        </p:txBody>
      </p:sp>
      <p:sp>
        <p:nvSpPr>
          <p:cNvPr id="145" name="Google Shape;145;p26"/>
          <p:cNvSpPr/>
          <p:nvPr/>
        </p:nvSpPr>
        <p:spPr>
          <a:xfrm>
            <a:off x="1292300" y="881500"/>
            <a:ext cx="365040" cy="359424"/>
          </a:xfrm>
          <a:prstGeom prst="lightningBolt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/>
          <p:nvPr/>
        </p:nvSpPr>
        <p:spPr>
          <a:xfrm>
            <a:off x="8227450" y="881513"/>
            <a:ext cx="410700" cy="359400"/>
          </a:xfrm>
          <a:prstGeom prst="sun">
            <a:avLst>
              <a:gd name="adj" fmla="val 25000"/>
            </a:avLst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2815688" y="625475"/>
            <a:ext cx="761724" cy="290952"/>
          </a:xfrm>
          <a:prstGeom prst="cloud">
            <a:avLst/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8" name="Google Shape;148;p26"/>
          <p:cNvCxnSpPr>
            <a:stCxn id="142" idx="2"/>
            <a:endCxn id="149" idx="0"/>
          </p:cNvCxnSpPr>
          <p:nvPr/>
        </p:nvCxnSpPr>
        <p:spPr>
          <a:xfrm>
            <a:off x="3196550" y="1340150"/>
            <a:ext cx="2209800" cy="1342200"/>
          </a:xfrm>
          <a:prstGeom prst="straightConnector1">
            <a:avLst/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p26"/>
          <p:cNvCxnSpPr>
            <a:stCxn id="142" idx="2"/>
          </p:cNvCxnSpPr>
          <p:nvPr/>
        </p:nvCxnSpPr>
        <p:spPr>
          <a:xfrm flipH="1">
            <a:off x="2387750" y="1340150"/>
            <a:ext cx="808800" cy="1338600"/>
          </a:xfrm>
          <a:prstGeom prst="straightConnector1">
            <a:avLst/>
          </a:prstGeom>
          <a:noFill/>
          <a:ln w="28575" cap="flat" cmpd="sng">
            <a:solidFill>
              <a:srgbClr val="93C47D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0800" y="2682450"/>
            <a:ext cx="2510883" cy="140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08900" y="2682446"/>
            <a:ext cx="2376525" cy="140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7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Custom error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7349" y="1003725"/>
            <a:ext cx="7371600" cy="359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Client - Server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1763000" y="1003725"/>
            <a:ext cx="2490600" cy="3628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8"/>
          <p:cNvSpPr txBox="1"/>
          <p:nvPr/>
        </p:nvSpPr>
        <p:spPr>
          <a:xfrm>
            <a:off x="2024000" y="1208150"/>
            <a:ext cx="1968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YOUR MACHINE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2019750" y="1780125"/>
            <a:ext cx="487800" cy="24561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 txBox="1"/>
          <p:nvPr/>
        </p:nvSpPr>
        <p:spPr>
          <a:xfrm rot="-5400000">
            <a:off x="1069775" y="2755725"/>
            <a:ext cx="2302200" cy="4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 b="1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Node server</a:t>
            </a:r>
            <a:endParaRPr sz="1800" b="1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>
            <a:off x="4107950" y="1685975"/>
            <a:ext cx="325200" cy="5751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 txBox="1"/>
          <p:nvPr/>
        </p:nvSpPr>
        <p:spPr>
          <a:xfrm rot="-5400000">
            <a:off x="3983900" y="1809975"/>
            <a:ext cx="582000" cy="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3000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4103650" y="2471675"/>
            <a:ext cx="325200" cy="5751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8"/>
          <p:cNvSpPr txBox="1"/>
          <p:nvPr/>
        </p:nvSpPr>
        <p:spPr>
          <a:xfrm rot="-5400000">
            <a:off x="3970950" y="2602150"/>
            <a:ext cx="5820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8080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8"/>
          <p:cNvSpPr/>
          <p:nvPr/>
        </p:nvSpPr>
        <p:spPr>
          <a:xfrm>
            <a:off x="4099350" y="3257375"/>
            <a:ext cx="325200" cy="5751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8"/>
          <p:cNvSpPr txBox="1"/>
          <p:nvPr/>
        </p:nvSpPr>
        <p:spPr>
          <a:xfrm rot="-5400000">
            <a:off x="3979550" y="3377225"/>
            <a:ext cx="582000" cy="3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2701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1" name="Google Shape;181;p28"/>
          <p:cNvCxnSpPr>
            <a:stCxn id="174" idx="2"/>
            <a:endCxn id="176" idx="0"/>
          </p:cNvCxnSpPr>
          <p:nvPr/>
        </p:nvCxnSpPr>
        <p:spPr>
          <a:xfrm rot="10800000" flipH="1">
            <a:off x="2439125" y="1976775"/>
            <a:ext cx="1668900" cy="997200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182" name="Google Shape;182;p28"/>
          <p:cNvSpPr txBox="1"/>
          <p:nvPr/>
        </p:nvSpPr>
        <p:spPr>
          <a:xfrm rot="-1767880">
            <a:off x="2824183" y="2191699"/>
            <a:ext cx="753222" cy="481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Listen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6927200" y="685025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A</a:t>
            </a:r>
            <a:endParaRPr/>
          </a:p>
        </p:txBody>
      </p:sp>
      <p:sp>
        <p:nvSpPr>
          <p:cNvPr id="184" name="Google Shape;184;p28"/>
          <p:cNvSpPr/>
          <p:nvPr/>
        </p:nvSpPr>
        <p:spPr>
          <a:xfrm>
            <a:off x="6927200" y="2213575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C</a:t>
            </a:r>
            <a:endParaRPr/>
          </a:p>
        </p:txBody>
      </p:sp>
      <p:sp>
        <p:nvSpPr>
          <p:cNvPr id="185" name="Google Shape;185;p28"/>
          <p:cNvSpPr/>
          <p:nvPr/>
        </p:nvSpPr>
        <p:spPr>
          <a:xfrm>
            <a:off x="6927200" y="2889875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D</a:t>
            </a: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6927200" y="3664675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E</a:t>
            </a:r>
            <a:endParaRPr/>
          </a:p>
        </p:txBody>
      </p:sp>
      <p:sp>
        <p:nvSpPr>
          <p:cNvPr id="187" name="Google Shape;187;p28"/>
          <p:cNvSpPr/>
          <p:nvPr/>
        </p:nvSpPr>
        <p:spPr>
          <a:xfrm>
            <a:off x="6892950" y="4439475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F</a:t>
            </a:r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6927200" y="1449288"/>
            <a:ext cx="2071200" cy="400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B</a:t>
            </a:r>
            <a:endParaRPr/>
          </a:p>
        </p:txBody>
      </p:sp>
      <p:cxnSp>
        <p:nvCxnSpPr>
          <p:cNvPr id="189" name="Google Shape;189;p28"/>
          <p:cNvCxnSpPr>
            <a:stCxn id="183" idx="1"/>
            <a:endCxn id="176" idx="2"/>
          </p:cNvCxnSpPr>
          <p:nvPr/>
        </p:nvCxnSpPr>
        <p:spPr>
          <a:xfrm flipH="1">
            <a:off x="4442000" y="885425"/>
            <a:ext cx="2485200" cy="10914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0" name="Google Shape;190;p28"/>
          <p:cNvCxnSpPr>
            <a:stCxn id="185" idx="1"/>
            <a:endCxn id="176" idx="2"/>
          </p:cNvCxnSpPr>
          <p:nvPr/>
        </p:nvCxnSpPr>
        <p:spPr>
          <a:xfrm rot="10800000">
            <a:off x="4442000" y="1976975"/>
            <a:ext cx="2485200" cy="11133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1" name="Google Shape;191;p28"/>
          <p:cNvCxnSpPr>
            <a:stCxn id="187" idx="1"/>
            <a:endCxn id="180" idx="2"/>
          </p:cNvCxnSpPr>
          <p:nvPr/>
        </p:nvCxnSpPr>
        <p:spPr>
          <a:xfrm rot="10800000">
            <a:off x="4441650" y="3548475"/>
            <a:ext cx="2451300" cy="10914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2" name="Google Shape;192;p28"/>
          <p:cNvSpPr/>
          <p:nvPr/>
        </p:nvSpPr>
        <p:spPr>
          <a:xfrm>
            <a:off x="4869625" y="710325"/>
            <a:ext cx="1668900" cy="40224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0000F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8"/>
          <p:cNvSpPr txBox="1"/>
          <p:nvPr/>
        </p:nvSpPr>
        <p:spPr>
          <a:xfrm>
            <a:off x="4903875" y="256750"/>
            <a:ext cx="154890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HTTP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4" name="Google Shape;194;p28"/>
          <p:cNvCxnSpPr/>
          <p:nvPr/>
        </p:nvCxnSpPr>
        <p:spPr>
          <a:xfrm flipH="1">
            <a:off x="2541675" y="2165225"/>
            <a:ext cx="1583400" cy="992700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5" name="Google Shape;195;p28"/>
          <p:cNvCxnSpPr/>
          <p:nvPr/>
        </p:nvCxnSpPr>
        <p:spPr>
          <a:xfrm rot="10800000" flipH="1">
            <a:off x="2541800" y="1703025"/>
            <a:ext cx="1574700" cy="873000"/>
          </a:xfrm>
          <a:prstGeom prst="straightConnector1">
            <a:avLst/>
          </a:prstGeom>
          <a:noFill/>
          <a:ln w="28575" cap="flat" cmpd="sng">
            <a:solidFill>
              <a:srgbClr val="A64D7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" name="Google Shape;196;p28"/>
          <p:cNvCxnSpPr/>
          <p:nvPr/>
        </p:nvCxnSpPr>
        <p:spPr>
          <a:xfrm rot="10800000" flipH="1">
            <a:off x="4422450" y="693263"/>
            <a:ext cx="2535300" cy="1035600"/>
          </a:xfrm>
          <a:prstGeom prst="straightConnector1">
            <a:avLst/>
          </a:prstGeom>
          <a:noFill/>
          <a:ln w="28575" cap="flat" cmpd="sng">
            <a:solidFill>
              <a:srgbClr val="A64D7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8"/>
          <p:cNvCxnSpPr/>
          <p:nvPr/>
        </p:nvCxnSpPr>
        <p:spPr>
          <a:xfrm>
            <a:off x="4422450" y="2242225"/>
            <a:ext cx="2535300" cy="1030800"/>
          </a:xfrm>
          <a:prstGeom prst="straightConnector1">
            <a:avLst/>
          </a:prstGeom>
          <a:noFill/>
          <a:ln w="28575" cap="flat" cmpd="sng">
            <a:solidFill>
              <a:srgbClr val="A64D7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9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HTTP Protocol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9"/>
          <p:cNvSpPr/>
          <p:nvPr/>
        </p:nvSpPr>
        <p:spPr>
          <a:xfrm>
            <a:off x="2030100" y="1336375"/>
            <a:ext cx="2541900" cy="3329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GET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/hello.html HTTP/1.1</a:t>
            </a:r>
            <a:endParaRPr b="1"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User-Agent: </a:t>
            </a:r>
            <a:r>
              <a:rPr lang="uk" sz="1200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Mozilla/4.0</a:t>
            </a:r>
            <a:endParaRPr sz="1200"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Host: 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www.oktenweb.com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Accept-Language: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 en-us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Accept-Encoding: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 gzip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Connection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Keep-Alive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9"/>
          <p:cNvSpPr/>
          <p:nvPr/>
        </p:nvSpPr>
        <p:spPr>
          <a:xfrm>
            <a:off x="5922450" y="1369213"/>
            <a:ext cx="2541900" cy="3329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HTTP/1.1 200 OK</a:t>
            </a:r>
            <a:endParaRPr b="1"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Mon, 27 Jul 2009 12:28:53 GMT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Server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Apache/2.2.14 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Content-Length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88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Content-Type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text/html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b="1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Connection</a:t>
            </a:r>
            <a:r>
              <a:rPr lang="uk">
                <a:solidFill>
                  <a:srgbClr val="313131"/>
                </a:solidFill>
                <a:highlight>
                  <a:srgbClr val="F1F1F1"/>
                </a:highlight>
                <a:latin typeface="Calibri"/>
                <a:ea typeface="Calibri"/>
                <a:cs typeface="Calibri"/>
                <a:sym typeface="Calibri"/>
              </a:rPr>
              <a:t>: Closed</a:t>
            </a: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5080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13131"/>
              </a:solidFill>
              <a:highlight>
                <a:srgbClr val="F1F1F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2252700" y="932850"/>
            <a:ext cx="2096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Request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9"/>
          <p:cNvSpPr txBox="1"/>
          <p:nvPr/>
        </p:nvSpPr>
        <p:spPr>
          <a:xfrm>
            <a:off x="6145050" y="968950"/>
            <a:ext cx="20967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Response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" name="Google Shape;217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575" y="4763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0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Status codes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1700150" y="1369225"/>
            <a:ext cx="1497600" cy="1386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Informational</a:t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>
            <a:off x="3055275" y="3452268"/>
            <a:ext cx="1497600" cy="1446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Client Error</a:t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>
            <a:off x="7017750" y="1420600"/>
            <a:ext cx="1497600" cy="1446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Redirectional</a:t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4416700" y="1420600"/>
            <a:ext cx="1497600" cy="1446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Success</a:t>
            </a:r>
            <a:endParaRPr/>
          </a:p>
        </p:txBody>
      </p:sp>
      <p:sp>
        <p:nvSpPr>
          <p:cNvPr id="224" name="Google Shape;224;p30"/>
          <p:cNvSpPr txBox="1"/>
          <p:nvPr/>
        </p:nvSpPr>
        <p:spPr>
          <a:xfrm>
            <a:off x="1788675" y="1035550"/>
            <a:ext cx="12666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1XX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0"/>
          <p:cNvSpPr txBox="1"/>
          <p:nvPr/>
        </p:nvSpPr>
        <p:spPr>
          <a:xfrm>
            <a:off x="4532200" y="1089650"/>
            <a:ext cx="12666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2XX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0"/>
          <p:cNvSpPr txBox="1"/>
          <p:nvPr/>
        </p:nvSpPr>
        <p:spPr>
          <a:xfrm>
            <a:off x="7133250" y="1089638"/>
            <a:ext cx="12666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3XX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0"/>
          <p:cNvSpPr txBox="1"/>
          <p:nvPr/>
        </p:nvSpPr>
        <p:spPr>
          <a:xfrm>
            <a:off x="3170800" y="3121325"/>
            <a:ext cx="12666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4XX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5635650" y="3452268"/>
            <a:ext cx="1497600" cy="1446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Server Error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5751175" y="3121325"/>
            <a:ext cx="12666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5XX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6" name="Google Shape;236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1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1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Node.js simple server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7875" y="1315125"/>
            <a:ext cx="7633951" cy="251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" name="Google Shape;246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2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1628775" y="428625"/>
            <a:ext cx="58101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latin typeface="Calibri"/>
                <a:ea typeface="Calibri"/>
                <a:cs typeface="Calibri"/>
                <a:sym typeface="Calibri"/>
              </a:rPr>
              <a:t>Forms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9575" y="1003725"/>
            <a:ext cx="3975100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1975" y="1003725"/>
            <a:ext cx="3932025" cy="1495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1" name="Google Shape;251;p32"/>
          <p:cNvCxnSpPr>
            <a:stCxn id="249" idx="2"/>
          </p:cNvCxnSpPr>
          <p:nvPr/>
        </p:nvCxnSpPr>
        <p:spPr>
          <a:xfrm>
            <a:off x="3327125" y="2499150"/>
            <a:ext cx="2100" cy="1240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32"/>
          <p:cNvCxnSpPr/>
          <p:nvPr/>
        </p:nvCxnSpPr>
        <p:spPr>
          <a:xfrm>
            <a:off x="7176937" y="2499150"/>
            <a:ext cx="2100" cy="1240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32"/>
          <p:cNvSpPr/>
          <p:nvPr/>
        </p:nvSpPr>
        <p:spPr>
          <a:xfrm>
            <a:off x="2129975" y="3662950"/>
            <a:ext cx="2396400" cy="481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request.url.query</a:t>
            </a:r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5979775" y="3739950"/>
            <a:ext cx="2396400" cy="481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request.on(‘data’);</a:t>
            </a:r>
            <a:endParaRPr/>
          </a:p>
        </p:txBody>
      </p:sp>
      <p:sp>
        <p:nvSpPr>
          <p:cNvPr id="255" name="Google Shape;255;p32"/>
          <p:cNvSpPr txBox="1"/>
          <p:nvPr/>
        </p:nvSpPr>
        <p:spPr>
          <a:xfrm>
            <a:off x="1140150" y="2840150"/>
            <a:ext cx="21888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Calibri"/>
                <a:ea typeface="Calibri"/>
                <a:cs typeface="Calibri"/>
                <a:sym typeface="Calibri"/>
              </a:rPr>
              <a:t>url.parse(request.url,true)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2" name="Google Shape;262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3397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3"/>
          <p:cNvSpPr txBox="1"/>
          <p:nvPr/>
        </p:nvSpPr>
        <p:spPr>
          <a:xfrm>
            <a:off x="1657350" y="4661700"/>
            <a:ext cx="4929600" cy="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4" name="Google Shape;264;p33" descr="Картинки по запросу let's make magic 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3575" y="667550"/>
            <a:ext cx="7740426" cy="447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1377875" y="25675"/>
            <a:ext cx="7740300" cy="5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2400">
                <a:solidFill>
                  <a:srgbClr val="A64D79"/>
                </a:solidFill>
                <a:latin typeface="Calibri"/>
                <a:ea typeface="Calibri"/>
                <a:cs typeface="Calibri"/>
                <a:sym typeface="Calibri"/>
              </a:rPr>
              <a:t>Let`s make magic!</a:t>
            </a:r>
            <a:endParaRPr sz="2400">
              <a:solidFill>
                <a:srgbClr val="A64D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</Words>
  <Application>Microsoft Office PowerPoint</Application>
  <PresentationFormat>Экран (16:9)</PresentationFormat>
  <Paragraphs>57</Paragraphs>
  <Slides>9</Slides>
  <Notes>9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1" baseType="lpstr">
      <vt:lpstr>Simple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Администратор</dc:creator>
  <cp:lastModifiedBy>GYPNORION</cp:lastModifiedBy>
  <cp:revision>1</cp:revision>
  <dcterms:modified xsi:type="dcterms:W3CDTF">2019-04-24T19:11:32Z</dcterms:modified>
</cp:coreProperties>
</file>